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Heebo Light" pitchFamily="2" charset="-79"/>
      <p:regular r:id="rId18"/>
    </p:embeddedFont>
    <p:embeddedFont>
      <p:font typeface="Montserrat" panose="00000500000000000000" pitchFamily="2" charset="0"/>
      <p:regular r:id="rId19"/>
    </p:embeddedFont>
  </p:embeddedFontLst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2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079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442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PHISHING &amp; BROWSER EXPLOITATION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812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Controlled Cybersecurity Simulation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Conducted by :							Supervised by: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Abdullah Almashharawi						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Atharve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Mohammed Budi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Mohammed ALKhalaf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Ayman Alzahrani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3493"/>
            <a:ext cx="10396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Defense is Multi-Layered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59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successfully demonstrated the end-to-end process of a phishing attack leading to browser exploitation, confirming three key points: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1685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651290"/>
            <a:ext cx="2972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Convincing Imitation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1417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phishing page can convincingly imitate a legitimate platform.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1685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651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Credential Theft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1417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Victims can unknowingly submit credentials to attacker-controlled sites.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41685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651290"/>
            <a:ext cx="3348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Permission Exploitation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1417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Browser-based permissions, like geolocation, can be exploited once granted.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33951" y="597515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findings reinforce that human awareness, browser security, and authentication controls are essential components of any cybersecurity defense strategy.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720001"/>
            <a:ext cx="30480" cy="1236107"/>
          </a:xfrm>
          <a:prstGeom prst="rect">
            <a:avLst/>
          </a:prstGeom>
          <a:solidFill>
            <a:srgbClr val="481C9E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Thanks 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5953"/>
            <a:ext cx="10243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Executive Summary: The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83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report details a controlled cybersecurity simulation demonstrating how a phishing attack can lead to browser exploitation and sensitive data exposure.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99316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1136C"/>
          </a:solidFill>
          <a:ln w="7620">
            <a:solidFill>
              <a:srgbClr val="481C9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3337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81C9E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520797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241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Phishing Attack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73142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Zphisher to create a counterfeit Instagram login page.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099316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1136C"/>
          </a:solidFill>
          <a:ln w="7620">
            <a:solidFill>
              <a:srgbClr val="481C9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3337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81C9E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520797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241006"/>
            <a:ext cx="2935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Browser Exploitation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73142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BeEF (Browser Exploitation Framework) to establish a connection with the victim's browser.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099316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1136C"/>
          </a:solidFill>
          <a:ln w="7620">
            <a:solidFill>
              <a:srgbClr val="481C9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3337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81C9E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520797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241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Exposure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73142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Successfully obtained test credentials and the victim's geographical coordinates.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93790" y="6309717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04" y="6638568"/>
            <a:ext cx="283488" cy="22681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30906" y="659320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activity was conducted entirely in a controlled, isolated environment using test accounts and dummy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014"/>
            <a:ext cx="6123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Scope and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27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Scope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0487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simulation was restricted to an isolated Kali Linux virtual machine environment using localhost (127.0.0.1). All credentials and data were fabricated solely for demonstration and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1527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</a:t>
            </a:r>
            <a:endParaRPr lang="en-US" sz="2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2844522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36637" y="2833211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Simulate a phishing attack to demonstrate credential theft.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4023955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36637" y="401264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 how browsers can be remotely controlled through malicious scripts (hooking).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5203388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36637" y="519207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Illustrate potential for data exposure via browser permissions (e.g., geolocation).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6382822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36637" y="6371511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and document all stages of the attack and resulting artifacts.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8167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 and Tools Used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21385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Operating System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3213854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Kali Linux (attacker and victim operated on same machine)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86417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Primary Tools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940379" y="386417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Zphisher (phishing automation), BeEF (browser exploitation)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51449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Browser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451449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Firefox / Chromium (used as the victim's browser)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16481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Network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516481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Localhost (127.0.0.1) environment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81513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Generated Artifacts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581513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auth/usernames.dat, BeEF logs, screenshots, and demonstration video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12912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 Overview: Four Stages of Attack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986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Configuration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4343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Zphisher launched (fake Instagram page) and BeEF started (server).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0986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943939"/>
            <a:ext cx="2843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Victim Interaction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4343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Victim accessed the local phishing page and entered credentials.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86977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Browser Hooking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01146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Embedded BeEF script connected the victim's browser to the attacker.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86977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Data Extraction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01146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Attacker executed Geolocation module and obtained coordinates.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72192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simulation followed a sequential process, with all outputs and evidence documented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628" y="504111"/>
            <a:ext cx="11919704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Step 1: Attacker Setup &amp; Credential Capture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1628" y="1535192"/>
            <a:ext cx="2750106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Setup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41628" y="2062163"/>
            <a:ext cx="6449973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Zphisher initialized, generating a fake Instagram login page at </a:t>
            </a:r>
            <a:r>
              <a:rPr lang="en-US" sz="14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127.0.0.1:8080/login.html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The page was linked to the BeEF server via an embedded script to ensure automatic browser registration upon access.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1628" y="3140750"/>
            <a:ext cx="2750106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Victim Interaction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641628" y="3667720"/>
            <a:ext cx="6449973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victim entered test credentials (e.g.,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ayamantest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testst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 on the visually convincing page. Zphisher immediately captured and stored the data: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16543" y="4460677"/>
            <a:ext cx="6175058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Account : ayamantest Password : testst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16543" y="4918948"/>
            <a:ext cx="6175058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Saved in : auth/usernames.dat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41628" y="4460677"/>
            <a:ext cx="22860" cy="751642"/>
          </a:xfrm>
          <a:prstGeom prst="rect">
            <a:avLst/>
          </a:prstGeom>
          <a:solidFill>
            <a:srgbClr val="481C9E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419" y="1558171"/>
            <a:ext cx="6449973" cy="3452693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419" y="5217081"/>
            <a:ext cx="6449973" cy="29298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305" y="825579"/>
            <a:ext cx="13017103" cy="645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Step 2: Browser Hooking and Exploitation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305" y="1987987"/>
            <a:ext cx="3100149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 Hook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3305" y="2582108"/>
            <a:ext cx="6339840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When the phishing page loaded, the embedded </a:t>
            </a:r>
            <a:r>
              <a:rPr lang="en-US" sz="16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hook.js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file connected the victim's browser to the BeEF server. The browser appeared under "Online Browsers" in the BeEF interface, confirming the attacker now had remote control capabilities.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3305" y="4126468"/>
            <a:ext cx="3528179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Geolocation Extraction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3305" y="4720590"/>
            <a:ext cx="633984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attacker executed the Geolocation module. When the victim clicked "Allow" on the location request pop-up, BeEF returned the coordinates: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33224" y="5944910"/>
            <a:ext cx="6029920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Latitude: 24.7136 Longitude: 46.6753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3305" y="5944910"/>
            <a:ext cx="22860" cy="330637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9" name="Text 7"/>
          <p:cNvSpPr/>
          <p:nvPr/>
        </p:nvSpPr>
        <p:spPr>
          <a:xfrm>
            <a:off x="723305" y="6507956"/>
            <a:ext cx="633984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proved that sensitive information could be extracted through exploited browser permissions.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875" y="2013823"/>
            <a:ext cx="6339840" cy="3169920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875" y="5416153"/>
            <a:ext cx="6339840" cy="17554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11971615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of Findings: Vulnerabilities Exposed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2714" y="1716167"/>
            <a:ext cx="4223028" cy="2711648"/>
          </a:xfrm>
          <a:prstGeom prst="roundRect">
            <a:avLst>
              <a:gd name="adj" fmla="val 53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4" y="1716167"/>
            <a:ext cx="121920" cy="27116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02519" y="196453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Credential Capture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102519" y="2435781"/>
            <a:ext cx="3634859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phishing page effectively collected credentials, demonstrating the success of social engineering when users fail to verify domain authenticity.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3627" y="1716167"/>
            <a:ext cx="4223028" cy="2711648"/>
          </a:xfrm>
          <a:prstGeom prst="roundRect">
            <a:avLst>
              <a:gd name="adj" fmla="val 53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147" y="1716167"/>
            <a:ext cx="121920" cy="27116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43431" y="1964531"/>
            <a:ext cx="282178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Browser Exploitation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543431" y="2435781"/>
            <a:ext cx="3634859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BeEF hook script rendered the victim's browser remotely controllable, confirmed visually by the BeEF dashboard.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44539" y="1716167"/>
            <a:ext cx="4223147" cy="2711648"/>
          </a:xfrm>
          <a:prstGeom prst="roundRect">
            <a:avLst>
              <a:gd name="adj" fmla="val 53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059" y="1716167"/>
            <a:ext cx="121920" cy="27116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4343" y="196453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Exposure Risk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984343" y="2435781"/>
            <a:ext cx="3634978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Successful execution of the Geolocation module highlights the privacy risks associated with careless user consent and insecure browser API permissions.</a:t>
            </a:r>
            <a:endParaRPr lang="en-US" sz="17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947" y="4813459"/>
            <a:ext cx="10908387" cy="26153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569"/>
            <a:ext cx="127711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Recommendations and Mitigation Strategies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MFA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Protect accounts from unauthorized access even if credentials are stolen.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64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Phishing Awareness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Educate users on verifying domain names and identifying fake websites.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2887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Restrict Permissions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Disable or limit automatic geolocation and other sensitive browser permissions.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Filtering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Block malicious or unknown domains using secure DNS and proxy filtering.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765</Words>
  <Application>Microsoft Office PowerPoint</Application>
  <PresentationFormat>Custom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Heebo Light</vt:lpstr>
      <vt:lpstr>Arial</vt:lpstr>
      <vt:lpstr>Montserrat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Abdullah Almashharawi</cp:lastModifiedBy>
  <cp:revision>2</cp:revision>
  <dcterms:created xsi:type="dcterms:W3CDTF">2025-11-03T07:10:56Z</dcterms:created>
  <dcterms:modified xsi:type="dcterms:W3CDTF">2025-11-03T08:04:40Z</dcterms:modified>
</cp:coreProperties>
</file>